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3"/>
  </p:notesMasterIdLst>
  <p:sldIdLst>
    <p:sldId id="270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5BE"/>
    <a:srgbClr val="EC671A"/>
    <a:srgbClr val="D4E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789"/>
    <p:restoredTop sz="88562"/>
  </p:normalViewPr>
  <p:slideViewPr>
    <p:cSldViewPr snapToGrid="0">
      <p:cViewPr varScale="1">
        <p:scale>
          <a:sx n="106" d="100"/>
          <a:sy n="106" d="100"/>
        </p:scale>
        <p:origin x="208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A60712-535C-AE4A-A6C7-AE393F66D1D9}" type="datetimeFigureOut">
              <a:rPr lang="de-DE" smtClean="0"/>
              <a:t>20.05.26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D5DC04-3A3D-3749-87D6-D519EE0E1DB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56532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2972BA-B9ED-D759-D71B-2797C426F5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9653EC7-E8CF-8848-2E06-1DB980DCFA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676DF252-8F06-F04B-F1BC-78B96BDB28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BBDEC4F-9F72-83DE-76E4-7B3B673CEF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D5DC04-3A3D-3749-87D6-D519EE0E1DB5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692153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487596-DC0C-075B-5D5C-0F2DF57D5A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6835D56-0490-875B-1716-9F02E38600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B9D38E6-756E-2ACA-E382-A87CB6B85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20.05.26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0BA228B-0B37-6129-769D-89B56C3F6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6BAF395-B643-9A4D-A9E0-2A7DE3BCA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31466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F5B9AA8-5412-4C0D-A9E0-349F93075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D87EBAD-037D-27A0-660A-65B968C3A5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D1ACD38-C3F2-64D7-B2A1-1B34E1489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20.05.26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77C8982-BA5F-D3D4-8AB0-8F9830638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7C180AD-8E57-E61E-D2A1-C4630661E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7084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0A44CD-48AB-220E-3DFE-A82ADC161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418EC3F-13DF-3AE7-E43E-3DC163AD29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0906011-349E-833B-271B-A3EFD8148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20.05.26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379542-C541-A0F2-6A90-5776C5EDC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26B74E9-3F3F-2776-D14C-4B54BDAD5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00802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B3FC9FC-B8D5-2EDB-372E-B9E9AAC59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D342D1C-DEEF-98D4-8321-EA56B6C245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68C10DA-434C-539F-C64E-82F78BF44E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57EF4A4-B382-379A-80CA-EB65A670A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20.05.26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9EA7E6F-F9B2-7AF4-1617-C59EAA7C7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6C95EE2-2BE2-74BF-2A52-E61FA52F1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9425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B1493D-9350-EABE-FEA2-F5AAC3746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CE90C9C-E237-09C3-64FD-9921CC1A42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91C4CB9-1A08-E075-725C-B8DC16BFE8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80ACA26-F52A-791C-7373-AE979BF9F9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90FF5F30-0CA1-5A23-2B43-43B5381444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E7BD8F87-3EA1-DE34-639D-67D9DE625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20.05.26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4790A3E-2005-10BF-E46C-DB7797B4B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6A441EF8-9F4D-7960-D183-6EC84C15E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9222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82D526-5FF9-38FD-1A2E-03CC22592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BEFF65FA-F653-6153-FF2E-12E146B0F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20.05.26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D6DE6C5A-5D99-5B91-D33A-7984F06859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1FB1D83-FEC3-1714-DB95-A107A1104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42612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FB0B1858-4424-0DD0-B9F7-47BF41EFC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20.05.26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B903901-F0C4-93BE-05B4-905934C22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CA6B5A8-D8A0-69B7-5571-04893E609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73370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6C3A576-A2C1-62E1-2BAF-5DE21EBE96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3EE1347-B97E-2DB5-E833-E03D27ED26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6B40F5E-310B-A50F-CC53-C8CBF242A4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855148D-703E-B677-71F4-E5402BDCE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20.05.26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F5FD5E7-009B-4848-C6BB-5D8D8A4AB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833C9F9-6DFB-7F02-B09B-CE832CA84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07407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663BBA-5DA5-A546-26B7-7BD0D8D5A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575186EC-9A86-50B9-5B96-3FE05384D1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1C16E31-BF5F-0926-982F-EDBFBB02E6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9D3A74B-106C-DF67-1C63-294B4E923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20.05.26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97C1EE4-453B-FA93-EA68-A0852BC10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90DC9BD-EC61-4037-96BA-1D16C7AC4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5668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EE1984-9475-20F7-3185-5527631DA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68C35DCB-7A23-FD23-790A-A78D8524B5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94FBE59-4CC2-9B22-85F6-19C012549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20.05.26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DCA214F-89EF-3BDC-D298-AC50F4B78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E6DE7B6-ADAC-91AC-533C-398D00D44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12431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6C9F58F3-356B-85C2-DD4D-8AB16244D2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1C1C77F-2F00-7E4B-ADD0-A1C85585B0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B61E0B2-1092-55CE-F3CA-4BAF51173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20.05.26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D4059AF-15A3-9841-3BF8-9FB26B663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5E8B4F1-2DEF-70B7-E5D2-256AED663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76123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29A7DA2-3BC6-A2A5-557D-7B95B43A1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9933472-8D05-2DF9-7F7D-870AFFF085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6B1ECFA-AE51-3DB9-5469-70170D976A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B05451-D7BF-2A47-B67F-0A8C384F0EF8}" type="datetimeFigureOut">
              <a:rPr lang="de-DE" smtClean="0"/>
              <a:t>20.05.26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1A38971-4F13-3598-672B-D337FBA330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83A4CB7-88B9-8955-61EE-5BFA34D368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34765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368603-0271-10A6-9C9B-D2994FCBFB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npsracheHausaerzte_PPT Animation_Thema 4-Ablauf.mp4">
            <a:hlinkClick r:id="" action="ppaction://media"/>
            <a:extLst>
              <a:ext uri="{FF2B5EF4-FFF2-40B4-BE49-F238E27FC236}">
                <a16:creationId xmlns:a16="http://schemas.microsoft.com/office/drawing/2014/main" id="{414857FF-9D8F-B38E-BA7D-FA037FCDCD2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01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80"/>
    </mc:Choice>
    <mc:Fallback xmlns="">
      <p:transition spd="slow" advClick="0" advTm="13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63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Macintosh PowerPoint</Application>
  <PresentationFormat>Breitbild</PresentationFormat>
  <Paragraphs>1</Paragraphs>
  <Slides>1</Slides>
  <Notes>1</Notes>
  <HiddenSlides>0</HiddenSlides>
  <MMClips>1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Aptos Display</vt:lpstr>
      <vt:lpstr>Arial</vt:lpstr>
      <vt:lpstr>Aptos</vt:lpstr>
      <vt:lpstr>Office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Comms HoY</dc:creator>
  <cp:lastModifiedBy>Leona Flohr</cp:lastModifiedBy>
  <cp:revision>27</cp:revision>
  <dcterms:created xsi:type="dcterms:W3CDTF">2026-02-27T09:15:01Z</dcterms:created>
  <dcterms:modified xsi:type="dcterms:W3CDTF">2026-05-20T14:37:07Z</dcterms:modified>
</cp:coreProperties>
</file>