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15124113" cy="21388388"/>
  <p:notesSz cx="6858000" cy="9144000"/>
  <p:defaultTextStyle>
    <a:defPPr>
      <a:defRPr lang="de-DE"/>
    </a:defPPr>
    <a:lvl1pPr marL="0" algn="l" defTabSz="1043193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1pPr>
    <a:lvl2pPr marL="1043193" algn="l" defTabSz="1043193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2pPr>
    <a:lvl3pPr marL="2086386" algn="l" defTabSz="1043193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3pPr>
    <a:lvl4pPr marL="3129580" algn="l" defTabSz="1043193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4pPr>
    <a:lvl5pPr marL="4172773" algn="l" defTabSz="1043193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5pPr>
    <a:lvl6pPr marL="5215966" algn="l" defTabSz="1043193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6pPr>
    <a:lvl7pPr marL="6259159" algn="l" defTabSz="1043193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7pPr>
    <a:lvl8pPr marL="7302353" algn="l" defTabSz="1043193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8pPr>
    <a:lvl9pPr marL="8345546" algn="l" defTabSz="1043193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00">
          <p15:clr>
            <a:srgbClr val="A4A3A4"/>
          </p15:clr>
        </p15:guide>
        <p15:guide id="2" pos="47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F0F0"/>
    <a:srgbClr val="0074BE"/>
    <a:srgbClr val="0D6AAF"/>
    <a:srgbClr val="0D70B4"/>
    <a:srgbClr val="005F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21" autoAdjust="0"/>
    <p:restoredTop sz="94621" autoAdjust="0"/>
  </p:normalViewPr>
  <p:slideViewPr>
    <p:cSldViewPr snapToGrid="0" snapToObjects="1">
      <p:cViewPr varScale="1">
        <p:scale>
          <a:sx n="24" d="100"/>
          <a:sy n="24" d="100"/>
        </p:scale>
        <p:origin x="3110" y="67"/>
      </p:cViewPr>
      <p:guideLst>
        <p:guide orient="horz" pos="2700"/>
        <p:guide pos="47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A6D014-423F-A147-9572-E5799434386B}" type="datetimeFigureOut">
              <a:rPr lang="de-DE" smtClean="0"/>
              <a:t>07.11.2018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4ED3C-0E98-8944-A46F-1BB6FAB073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7265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1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124113" cy="15009813"/>
          </a:xfrm>
          <a:prstGeom prst="rect">
            <a:avLst/>
          </a:prstGeom>
          <a:pattFill prst="pct10">
            <a:fgClr>
              <a:prstClr val="black"/>
            </a:fgClr>
            <a:bgClr>
              <a:prstClr val="white"/>
            </a:bgClr>
          </a:pattFill>
        </p:spPr>
        <p:txBody>
          <a:bodyPr vert="horz" anchor="ctr" anchorCtr="0"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4552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" y="0"/>
            <a:ext cx="15120543" cy="21384767"/>
          </a:xfrm>
          <a:prstGeom prst="rect">
            <a:avLst/>
          </a:prstGeom>
        </p:spPr>
      </p:pic>
      <p:sp>
        <p:nvSpPr>
          <p:cNvPr id="8" name="Textfeld 7"/>
          <p:cNvSpPr txBox="1"/>
          <p:nvPr userDrawn="1"/>
        </p:nvSpPr>
        <p:spPr>
          <a:xfrm>
            <a:off x="834421" y="16656676"/>
            <a:ext cx="932189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dirty="0">
                <a:solidFill>
                  <a:srgbClr val="0074BE"/>
                </a:solidFill>
                <a:latin typeface="Arial"/>
                <a:cs typeface="Arial"/>
              </a:rPr>
              <a:t>Informieren,</a:t>
            </a:r>
            <a:r>
              <a:rPr lang="de-DE" sz="3500" baseline="0" dirty="0">
                <a:solidFill>
                  <a:srgbClr val="0074BE"/>
                </a:solidFill>
                <a:latin typeface="Arial"/>
                <a:cs typeface="Arial"/>
              </a:rPr>
              <a:t> </a:t>
            </a:r>
            <a:r>
              <a:rPr lang="de-DE" sz="3500" dirty="0">
                <a:solidFill>
                  <a:srgbClr val="0074BE"/>
                </a:solidFill>
                <a:latin typeface="Arial"/>
                <a:cs typeface="Arial"/>
              </a:rPr>
              <a:t>entscheiden, ausfüllen.</a:t>
            </a:r>
          </a:p>
        </p:txBody>
      </p:sp>
    </p:spTree>
    <p:extLst>
      <p:ext uri="{BB962C8B-B14F-4D97-AF65-F5344CB8AC3E}">
        <p14:creationId xmlns:p14="http://schemas.microsoft.com/office/powerpoint/2010/main" val="728258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1043193" rtl="0" eaLnBrk="1" latinLnBrk="0" hangingPunct="1">
        <a:spcBef>
          <a:spcPct val="0"/>
        </a:spcBef>
        <a:buNone/>
        <a:defRPr sz="10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82395" indent="-782395" algn="l" defTabSz="1043193" rtl="0" eaLnBrk="1" latinLnBrk="0" hangingPunct="1">
        <a:spcBef>
          <a:spcPct val="20000"/>
        </a:spcBef>
        <a:buFont typeface="Arial"/>
        <a:buChar char="•"/>
        <a:defRPr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695189" indent="-651996" algn="l" defTabSz="1043193" rtl="0" eaLnBrk="1" latinLnBrk="0" hangingPunct="1">
        <a:spcBef>
          <a:spcPct val="20000"/>
        </a:spcBef>
        <a:buFont typeface="Arial"/>
        <a:buChar char="–"/>
        <a:defRPr sz="6400" kern="1200">
          <a:solidFill>
            <a:schemeClr val="tx1"/>
          </a:solidFill>
          <a:latin typeface="+mn-lt"/>
          <a:ea typeface="+mn-ea"/>
          <a:cs typeface="+mn-cs"/>
        </a:defRPr>
      </a:lvl2pPr>
      <a:lvl3pPr marL="2607983" indent="-521597" algn="l" defTabSz="1043193" rtl="0" eaLnBrk="1" latinLnBrk="0" hangingPunct="1">
        <a:spcBef>
          <a:spcPct val="20000"/>
        </a:spcBef>
        <a:buFont typeface="Arial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3pPr>
      <a:lvl4pPr marL="3651176" indent="-521597" algn="l" defTabSz="1043193" rtl="0" eaLnBrk="1" latinLnBrk="0" hangingPunct="1">
        <a:spcBef>
          <a:spcPct val="20000"/>
        </a:spcBef>
        <a:buFont typeface="Arial"/>
        <a:buChar char="–"/>
        <a:defRPr sz="4600" kern="1200">
          <a:solidFill>
            <a:schemeClr val="tx1"/>
          </a:solidFill>
          <a:latin typeface="+mn-lt"/>
          <a:ea typeface="+mn-ea"/>
          <a:cs typeface="+mn-cs"/>
        </a:defRPr>
      </a:lvl4pPr>
      <a:lvl5pPr marL="4694370" indent="-521597" algn="l" defTabSz="1043193" rtl="0" eaLnBrk="1" latinLnBrk="0" hangingPunct="1">
        <a:spcBef>
          <a:spcPct val="20000"/>
        </a:spcBef>
        <a:buFont typeface="Arial"/>
        <a:buChar char="»"/>
        <a:defRPr sz="4600" kern="1200">
          <a:solidFill>
            <a:schemeClr val="tx1"/>
          </a:solidFill>
          <a:latin typeface="+mn-lt"/>
          <a:ea typeface="+mn-ea"/>
          <a:cs typeface="+mn-cs"/>
        </a:defRPr>
      </a:lvl5pPr>
      <a:lvl6pPr marL="5737563" indent="-521597" algn="l" defTabSz="1043193" rtl="0" eaLnBrk="1" latinLnBrk="0" hangingPunct="1">
        <a:spcBef>
          <a:spcPct val="20000"/>
        </a:spcBef>
        <a:buFont typeface="Arial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6pPr>
      <a:lvl7pPr marL="6780756" indent="-521597" algn="l" defTabSz="1043193" rtl="0" eaLnBrk="1" latinLnBrk="0" hangingPunct="1">
        <a:spcBef>
          <a:spcPct val="20000"/>
        </a:spcBef>
        <a:buFont typeface="Arial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7pPr>
      <a:lvl8pPr marL="7823949" indent="-521597" algn="l" defTabSz="1043193" rtl="0" eaLnBrk="1" latinLnBrk="0" hangingPunct="1">
        <a:spcBef>
          <a:spcPct val="20000"/>
        </a:spcBef>
        <a:buFont typeface="Arial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8pPr>
      <a:lvl9pPr marL="8867143" indent="-521597" algn="l" defTabSz="1043193" rtl="0" eaLnBrk="1" latinLnBrk="0" hangingPunct="1">
        <a:spcBef>
          <a:spcPct val="20000"/>
        </a:spcBef>
        <a:buFont typeface="Arial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43193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1043193" algn="l" defTabSz="1043193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2pPr>
      <a:lvl3pPr marL="2086386" algn="l" defTabSz="1043193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3pPr>
      <a:lvl4pPr marL="3129580" algn="l" defTabSz="1043193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4pPr>
      <a:lvl5pPr marL="4172773" algn="l" defTabSz="1043193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5pPr>
      <a:lvl6pPr marL="5215966" algn="l" defTabSz="1043193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6pPr>
      <a:lvl7pPr marL="6259159" algn="l" defTabSz="1043193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7pPr>
      <a:lvl8pPr marL="7302353" algn="l" defTabSz="1043193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8pPr>
      <a:lvl9pPr marL="8345546" algn="l" defTabSz="1043193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Textfeld 3"/>
          <p:cNvSpPr txBox="1"/>
          <p:nvPr/>
        </p:nvSpPr>
        <p:spPr>
          <a:xfrm>
            <a:off x="834420" y="16041179"/>
            <a:ext cx="1111478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dirty="0">
                <a:solidFill>
                  <a:srgbClr val="0074BE"/>
                </a:solidFill>
                <a:latin typeface="Arial"/>
                <a:cs typeface="Arial"/>
              </a:rPr>
              <a:t>Sprechen Sie (Dr. Vorname Name/uns) gerne an! </a:t>
            </a:r>
          </a:p>
        </p:txBody>
      </p:sp>
      <p:pic>
        <p:nvPicPr>
          <p:cNvPr id="6" name="Bild 5" descr="BZgA_Ärzteplakat_DinA2_Powerpoint_Headline_02_b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" y="0"/>
            <a:ext cx="15121128" cy="423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1043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Benutzerdefiniert</PresentationFormat>
  <Paragraphs>1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Office-Design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Freie Grafik</dc:creator>
  <cp:lastModifiedBy>rsm</cp:lastModifiedBy>
  <cp:revision>24</cp:revision>
  <dcterms:created xsi:type="dcterms:W3CDTF">2017-11-03T09:35:57Z</dcterms:created>
  <dcterms:modified xsi:type="dcterms:W3CDTF">2018-11-07T12:55:46Z</dcterms:modified>
</cp:coreProperties>
</file>